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2741C71-4AE0-4F38-ADB0-EE004F0A5178}" type="datetimeFigureOut">
              <a:rPr lang="en-US" smtClean="0"/>
              <a:pPr/>
              <a:t>7/24/2018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9F404FE-6B64-4346-A81B-7E8CD8338F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41C71-4AE0-4F38-ADB0-EE004F0A5178}" type="datetimeFigureOut">
              <a:rPr lang="en-US" smtClean="0"/>
              <a:pPr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404FE-6B64-4346-A81B-7E8CD8338F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41C71-4AE0-4F38-ADB0-EE004F0A5178}" type="datetimeFigureOut">
              <a:rPr lang="en-US" smtClean="0"/>
              <a:pPr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404FE-6B64-4346-A81B-7E8CD8338F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2741C71-4AE0-4F38-ADB0-EE004F0A5178}" type="datetimeFigureOut">
              <a:rPr lang="en-US" smtClean="0"/>
              <a:pPr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404FE-6B64-4346-A81B-7E8CD8338F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2741C71-4AE0-4F38-ADB0-EE004F0A5178}" type="datetimeFigureOut">
              <a:rPr lang="en-US" smtClean="0"/>
              <a:pPr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9F404FE-6B64-4346-A81B-7E8CD8338FD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2741C71-4AE0-4F38-ADB0-EE004F0A5178}" type="datetimeFigureOut">
              <a:rPr lang="en-US" smtClean="0"/>
              <a:pPr/>
              <a:t>7/24/2018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9F404FE-6B64-4346-A81B-7E8CD8338F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2741C71-4AE0-4F38-ADB0-EE004F0A5178}" type="datetimeFigureOut">
              <a:rPr lang="en-US" smtClean="0"/>
              <a:pPr/>
              <a:t>7/24/2018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9F404FE-6B64-4346-A81B-7E8CD8338F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41C71-4AE0-4F38-ADB0-EE004F0A5178}" type="datetimeFigureOut">
              <a:rPr lang="en-US" smtClean="0"/>
              <a:pPr/>
              <a:t>7/24/2018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404FE-6B64-4346-A81B-7E8CD8338F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2741C71-4AE0-4F38-ADB0-EE004F0A5178}" type="datetimeFigureOut">
              <a:rPr lang="en-US" smtClean="0"/>
              <a:pPr/>
              <a:t>7/24/2018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9F404FE-6B64-4346-A81B-7E8CD8338F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2741C71-4AE0-4F38-ADB0-EE004F0A5178}" type="datetimeFigureOut">
              <a:rPr lang="en-US" smtClean="0"/>
              <a:pPr/>
              <a:t>7/24/2018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9F404FE-6B64-4346-A81B-7E8CD8338F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2741C71-4AE0-4F38-ADB0-EE004F0A5178}" type="datetimeFigureOut">
              <a:rPr lang="en-US" smtClean="0"/>
              <a:pPr/>
              <a:t>7/24/2018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9F404FE-6B64-4346-A81B-7E8CD8338F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2741C71-4AE0-4F38-ADB0-EE004F0A5178}" type="datetimeFigureOut">
              <a:rPr lang="en-US" smtClean="0"/>
              <a:pPr/>
              <a:t>7/24/2018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9F404FE-6B64-4346-A81B-7E8CD8338F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>
    <p:wedge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NAYAKS RELIGION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 also paid special attention to the development of the temples at </a:t>
            </a:r>
            <a:r>
              <a:rPr lang="en-US" dirty="0" err="1" smtClean="0"/>
              <a:t>trichy</a:t>
            </a:r>
            <a:r>
              <a:rPr lang="en-US" dirty="0" smtClean="0"/>
              <a:t> and </a:t>
            </a:r>
            <a:r>
              <a:rPr lang="en-US" dirty="0" err="1" smtClean="0"/>
              <a:t>srirangam</a:t>
            </a:r>
            <a:r>
              <a:rPr lang="en-US" dirty="0" smtClean="0"/>
              <a:t>.</a:t>
            </a:r>
          </a:p>
          <a:p>
            <a:r>
              <a:rPr lang="en-US" dirty="0" smtClean="0"/>
              <a:t>Special </a:t>
            </a:r>
            <a:r>
              <a:rPr lang="en-US" dirty="0" err="1" smtClean="0"/>
              <a:t>consesions</a:t>
            </a:r>
            <a:r>
              <a:rPr lang="en-US" dirty="0" smtClean="0"/>
              <a:t> and </a:t>
            </a:r>
            <a:r>
              <a:rPr lang="en-US" dirty="0" err="1" smtClean="0"/>
              <a:t>privilleges</a:t>
            </a:r>
            <a:r>
              <a:rPr lang="en-US" dirty="0" smtClean="0"/>
              <a:t> were given to the </a:t>
            </a:r>
            <a:r>
              <a:rPr lang="en-US" dirty="0" err="1" smtClean="0"/>
              <a:t>bhramins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koiyilolugu</a:t>
            </a:r>
            <a:r>
              <a:rPr lang="en-US" dirty="0" smtClean="0"/>
              <a:t> records revealed these facts.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THIRUMALAI NAYAK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Thirumalai</a:t>
            </a:r>
            <a:r>
              <a:rPr lang="en-US" dirty="0" smtClean="0"/>
              <a:t> occupied an important place in the history of </a:t>
            </a:r>
            <a:r>
              <a:rPr lang="en-US" dirty="0" err="1" smtClean="0"/>
              <a:t>tamilnadu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 renovated and </a:t>
            </a:r>
            <a:r>
              <a:rPr lang="en-US" dirty="0" err="1" smtClean="0"/>
              <a:t>rehabbilated</a:t>
            </a:r>
            <a:r>
              <a:rPr lang="en-US" dirty="0" smtClean="0"/>
              <a:t> the temple in  </a:t>
            </a:r>
            <a:r>
              <a:rPr lang="en-US" dirty="0" err="1" smtClean="0"/>
              <a:t>madurai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 donated few villages including AYALANUR.</a:t>
            </a:r>
          </a:p>
          <a:p>
            <a:r>
              <a:rPr lang="en-US" dirty="0" smtClean="0"/>
              <a:t>He convert to </a:t>
            </a:r>
            <a:r>
              <a:rPr lang="en-US" dirty="0" err="1" smtClean="0"/>
              <a:t>madurai</a:t>
            </a:r>
            <a:r>
              <a:rPr lang="en-US" dirty="0" smtClean="0"/>
              <a:t> is a festival city.</a:t>
            </a:r>
          </a:p>
          <a:p>
            <a:r>
              <a:rPr lang="en-US" dirty="0" smtClean="0"/>
              <a:t>He conduct attractive festivals </a:t>
            </a:r>
            <a:r>
              <a:rPr lang="en-US" dirty="0" err="1" smtClean="0"/>
              <a:t>frequntly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THIRUVILAYADAL festival AND THEPPATHIRUVIZHA </a:t>
            </a:r>
            <a:r>
              <a:rPr lang="en-US" dirty="0" smtClean="0">
                <a:solidFill>
                  <a:srgbClr val="000000"/>
                </a:solidFill>
              </a:rPr>
              <a:t>were prominent.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famous </a:t>
            </a:r>
            <a:r>
              <a:rPr lang="en-US" dirty="0" err="1" smtClean="0"/>
              <a:t>Thirumalai</a:t>
            </a:r>
            <a:r>
              <a:rPr lang="en-US" dirty="0" smtClean="0"/>
              <a:t> </a:t>
            </a:r>
            <a:r>
              <a:rPr lang="en-US" dirty="0" err="1" smtClean="0"/>
              <a:t>nayakar</a:t>
            </a:r>
            <a:r>
              <a:rPr lang="en-US" dirty="0" smtClean="0"/>
              <a:t> </a:t>
            </a:r>
            <a:r>
              <a:rPr lang="en-US" dirty="0" err="1" smtClean="0"/>
              <a:t>mahal</a:t>
            </a:r>
            <a:r>
              <a:rPr lang="en-US" dirty="0" smtClean="0"/>
              <a:t> was constructed during his region.</a:t>
            </a:r>
          </a:p>
          <a:p>
            <a:r>
              <a:rPr lang="en-US" dirty="0" smtClean="0"/>
              <a:t>It was living monument.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                THANK YOU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NAYAKS DYNASTIES emerged after that downfall of vijayanagara empire.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Nayaks</a:t>
            </a:r>
            <a:r>
              <a:rPr lang="en-US" dirty="0" smtClean="0"/>
              <a:t> were originally  military governors under the supervision of the </a:t>
            </a:r>
            <a:r>
              <a:rPr lang="en-US" dirty="0" err="1" smtClean="0"/>
              <a:t>vijayanagara</a:t>
            </a:r>
            <a:r>
              <a:rPr lang="en-US" dirty="0" smtClean="0"/>
              <a:t> empire.</a:t>
            </a:r>
          </a:p>
          <a:p>
            <a:r>
              <a:rPr lang="en-US" dirty="0" smtClean="0"/>
              <a:t>They were the most powerful clan.</a:t>
            </a:r>
          </a:p>
          <a:p>
            <a:r>
              <a:rPr lang="en-US" dirty="0" smtClean="0"/>
              <a:t>After the battle of TALIKOTA ,several of them declared independence.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NAYAKS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NAYAKS OF MADURAI.</a:t>
            </a:r>
          </a:p>
          <a:p>
            <a:r>
              <a:rPr lang="en-US" dirty="0" smtClean="0"/>
              <a:t>NAYAKS OF TANJORE.</a:t>
            </a:r>
          </a:p>
          <a:p>
            <a:r>
              <a:rPr lang="en-US" dirty="0" smtClean="0"/>
              <a:t>NAYAKS OF SENJI(OR)GINJEE.</a:t>
            </a:r>
          </a:p>
          <a:p>
            <a:r>
              <a:rPr lang="en-US" dirty="0" smtClean="0"/>
              <a:t>NAYAKS OF KALAHASTHI.</a:t>
            </a:r>
          </a:p>
          <a:p>
            <a:r>
              <a:rPr lang="en-US" dirty="0" smtClean="0"/>
              <a:t>NAYAKS OF CHITRADURGA.</a:t>
            </a:r>
          </a:p>
          <a:p>
            <a:r>
              <a:rPr lang="en-US" dirty="0" smtClean="0"/>
              <a:t>NAYAKS OF VELLORE.</a:t>
            </a:r>
          </a:p>
          <a:p>
            <a:r>
              <a:rPr lang="en-US" dirty="0" smtClean="0"/>
              <a:t>NAYAKS OF KANDY.</a:t>
            </a:r>
          </a:p>
          <a:p>
            <a:r>
              <a:rPr lang="en-US" dirty="0" smtClean="0"/>
              <a:t>NAYAKS OF KELADI.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 err="1"/>
              <a:t>N</a:t>
            </a:r>
            <a:r>
              <a:rPr lang="en-US" dirty="0" err="1" smtClean="0"/>
              <a:t>ayak</a:t>
            </a:r>
            <a:r>
              <a:rPr lang="en-US" dirty="0" smtClean="0"/>
              <a:t> rulers </a:t>
            </a:r>
            <a:r>
              <a:rPr lang="en-US" dirty="0" err="1" smtClean="0"/>
              <a:t>patronised</a:t>
            </a:r>
            <a:r>
              <a:rPr lang="en-US" dirty="0" smtClean="0"/>
              <a:t> Hindu religion.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nayaks</a:t>
            </a:r>
            <a:r>
              <a:rPr lang="en-US" dirty="0" smtClean="0"/>
              <a:t> kings gave liberal donations to temples.</a:t>
            </a:r>
          </a:p>
          <a:p>
            <a:r>
              <a:rPr lang="en-US" dirty="0" smtClean="0"/>
              <a:t>VISWANATHANAYAK raised huge wall around the </a:t>
            </a:r>
            <a:r>
              <a:rPr lang="en-US" dirty="0" err="1" smtClean="0"/>
              <a:t>chitambaram</a:t>
            </a:r>
            <a:r>
              <a:rPr lang="en-US" dirty="0" smtClean="0"/>
              <a:t> temple.</a:t>
            </a:r>
          </a:p>
          <a:p>
            <a:r>
              <a:rPr lang="en-US" dirty="0" err="1" smtClean="0"/>
              <a:t>Rani</a:t>
            </a:r>
            <a:r>
              <a:rPr lang="en-US" dirty="0" smtClean="0"/>
              <a:t> </a:t>
            </a:r>
            <a:r>
              <a:rPr lang="en-US" dirty="0" err="1" smtClean="0"/>
              <a:t>mangammal</a:t>
            </a:r>
            <a:r>
              <a:rPr lang="en-US" dirty="0" smtClean="0"/>
              <a:t> gave liberal grants to </a:t>
            </a:r>
            <a:r>
              <a:rPr lang="en-US" dirty="0" err="1" smtClean="0"/>
              <a:t>musilim</a:t>
            </a:r>
            <a:r>
              <a:rPr lang="en-US" dirty="0" smtClean="0"/>
              <a:t> </a:t>
            </a:r>
            <a:r>
              <a:rPr lang="en-US" dirty="0" err="1" smtClean="0"/>
              <a:t>darghas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Temple built during this period at THIRUVANNAMALAI.TINDIVANAM,GINJEE are famous. 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</a:t>
            </a:r>
            <a:r>
              <a:rPr lang="en-US" dirty="0" err="1" smtClean="0"/>
              <a:t>patronised</a:t>
            </a:r>
            <a:r>
              <a:rPr lang="en-US" dirty="0" smtClean="0"/>
              <a:t> </a:t>
            </a:r>
            <a:r>
              <a:rPr lang="en-US" dirty="0" err="1" smtClean="0"/>
              <a:t>saivism</a:t>
            </a:r>
            <a:r>
              <a:rPr lang="en-US" dirty="0" smtClean="0"/>
              <a:t> and promoted </a:t>
            </a:r>
            <a:r>
              <a:rPr lang="en-US" dirty="0" err="1" smtClean="0"/>
              <a:t>linga</a:t>
            </a:r>
            <a:r>
              <a:rPr lang="en-US" dirty="0" smtClean="0"/>
              <a:t> worship.</a:t>
            </a:r>
          </a:p>
          <a:p>
            <a:r>
              <a:rPr lang="en-US" dirty="0" err="1" smtClean="0"/>
              <a:t>Mahamaham</a:t>
            </a:r>
            <a:r>
              <a:rPr lang="en-US" dirty="0" smtClean="0"/>
              <a:t> festival ,</a:t>
            </a:r>
            <a:r>
              <a:rPr lang="en-US" dirty="0" err="1" smtClean="0"/>
              <a:t>sivarathiri,and</a:t>
            </a:r>
            <a:r>
              <a:rPr lang="en-US" dirty="0" smtClean="0"/>
              <a:t> </a:t>
            </a:r>
            <a:r>
              <a:rPr lang="en-US" dirty="0" err="1" smtClean="0"/>
              <a:t>Ekathesi</a:t>
            </a:r>
            <a:r>
              <a:rPr lang="en-US" dirty="0" smtClean="0"/>
              <a:t> festivals were celebrated.</a:t>
            </a:r>
          </a:p>
          <a:p>
            <a:r>
              <a:rPr lang="en-US" dirty="0"/>
              <a:t>D</a:t>
            </a:r>
            <a:r>
              <a:rPr lang="en-US" dirty="0" smtClean="0"/>
              <a:t>uring the period of THIRUMALLAI NAYAK  introduced  </a:t>
            </a:r>
            <a:r>
              <a:rPr lang="en-US" dirty="0" smtClean="0">
                <a:solidFill>
                  <a:srgbClr val="FF0000"/>
                </a:solidFill>
              </a:rPr>
              <a:t>CHITHIRAI THIRUVIZHA,THEPPA THIRUVILZHA  and THER THIRUVILAH.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VAISHNAVISM AND SAIVISM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Nayaks</a:t>
            </a:r>
            <a:r>
              <a:rPr lang="en-US" dirty="0" smtClean="0"/>
              <a:t> helped to growth of </a:t>
            </a:r>
            <a:r>
              <a:rPr lang="en-US" dirty="0" err="1" smtClean="0"/>
              <a:t>saivism</a:t>
            </a:r>
            <a:r>
              <a:rPr lang="en-US" dirty="0" smtClean="0"/>
              <a:t> and </a:t>
            </a:r>
            <a:r>
              <a:rPr lang="en-US" dirty="0" err="1" smtClean="0"/>
              <a:t>vaishnavism</a:t>
            </a:r>
            <a:r>
              <a:rPr lang="en-US" dirty="0" smtClean="0"/>
              <a:t>.</a:t>
            </a:r>
          </a:p>
          <a:p>
            <a:r>
              <a:rPr lang="en-US" dirty="0" smtClean="0"/>
              <a:t>At that time the </a:t>
            </a:r>
            <a:r>
              <a:rPr lang="en-US" dirty="0" err="1" smtClean="0"/>
              <a:t>chiristian</a:t>
            </a:r>
            <a:r>
              <a:rPr lang="en-US" dirty="0" smtClean="0"/>
              <a:t> and </a:t>
            </a:r>
            <a:r>
              <a:rPr lang="en-US" dirty="0" err="1" smtClean="0"/>
              <a:t>musilim</a:t>
            </a:r>
            <a:r>
              <a:rPr lang="en-US" dirty="0" smtClean="0"/>
              <a:t> also developed.</a:t>
            </a:r>
          </a:p>
          <a:p>
            <a:r>
              <a:rPr lang="en-US" dirty="0" err="1" smtClean="0"/>
              <a:t>Vadakala</a:t>
            </a:r>
            <a:r>
              <a:rPr lang="en-US" dirty="0" smtClean="0"/>
              <a:t> and </a:t>
            </a:r>
            <a:r>
              <a:rPr lang="en-US" dirty="0" err="1" smtClean="0"/>
              <a:t>thenkalai</a:t>
            </a:r>
            <a:r>
              <a:rPr lang="en-US" dirty="0" smtClean="0"/>
              <a:t> were developed.</a:t>
            </a:r>
          </a:p>
          <a:p>
            <a:r>
              <a:rPr lang="en-US" dirty="0" err="1" smtClean="0"/>
              <a:t>Manavala</a:t>
            </a:r>
            <a:r>
              <a:rPr lang="en-US" dirty="0" smtClean="0"/>
              <a:t> </a:t>
            </a:r>
            <a:r>
              <a:rPr lang="en-US" dirty="0" err="1" smtClean="0"/>
              <a:t>mamunigal</a:t>
            </a:r>
            <a:r>
              <a:rPr lang="en-US" dirty="0" smtClean="0"/>
              <a:t> gave their support </a:t>
            </a:r>
            <a:r>
              <a:rPr lang="en-US" dirty="0" err="1" smtClean="0"/>
              <a:t>thir</a:t>
            </a:r>
            <a:r>
              <a:rPr lang="en-US" dirty="0" smtClean="0"/>
              <a:t> </a:t>
            </a:r>
            <a:r>
              <a:rPr lang="en-US" dirty="0" err="1" smtClean="0"/>
              <a:t>thenkalai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Madurai </a:t>
            </a:r>
            <a:r>
              <a:rPr lang="en-US" dirty="0" err="1" smtClean="0"/>
              <a:t>veeran,pommi,vellaiyammal,worship</a:t>
            </a:r>
            <a:r>
              <a:rPr lang="en-US" dirty="0" smtClean="0"/>
              <a:t> also prevailed.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CHIRISTIANITY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Robert t-Nobile, </a:t>
            </a:r>
            <a:r>
              <a:rPr lang="en-US" dirty="0" err="1" smtClean="0"/>
              <a:t>Fernastras</a:t>
            </a:r>
            <a:r>
              <a:rPr lang="en-US" dirty="0" smtClean="0"/>
              <a:t>  both helped for development of </a:t>
            </a:r>
            <a:r>
              <a:rPr lang="en-US" dirty="0" err="1" smtClean="0"/>
              <a:t>christianity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Sea shore people rose against </a:t>
            </a:r>
            <a:r>
              <a:rPr lang="en-US" dirty="0" err="1" smtClean="0"/>
              <a:t>chiristianity</a:t>
            </a:r>
            <a:r>
              <a:rPr lang="en-US" dirty="0" smtClean="0"/>
              <a:t>..</a:t>
            </a:r>
          </a:p>
          <a:p>
            <a:r>
              <a:rPr lang="en-US" dirty="0" err="1" smtClean="0"/>
              <a:t>Chiristianity</a:t>
            </a:r>
            <a:r>
              <a:rPr lang="en-US" dirty="0" smtClean="0"/>
              <a:t> cannot enter </a:t>
            </a:r>
            <a:r>
              <a:rPr lang="en-US" dirty="0" err="1" smtClean="0"/>
              <a:t>maravar</a:t>
            </a:r>
            <a:r>
              <a:rPr lang="en-US" dirty="0" smtClean="0"/>
              <a:t> community,</a:t>
            </a:r>
          </a:p>
          <a:p>
            <a:r>
              <a:rPr lang="en-US" dirty="0" err="1" smtClean="0"/>
              <a:t>Chiristianity</a:t>
            </a:r>
            <a:r>
              <a:rPr lang="en-US" dirty="0" smtClean="0"/>
              <a:t> was preached by john-d- </a:t>
            </a:r>
            <a:r>
              <a:rPr lang="en-US" dirty="0" err="1" smtClean="0"/>
              <a:t>britto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 was </a:t>
            </a:r>
            <a:r>
              <a:rPr lang="en-US" dirty="0" err="1" smtClean="0"/>
              <a:t>assanated</a:t>
            </a:r>
            <a:r>
              <a:rPr lang="en-US" dirty="0" smtClean="0"/>
              <a:t> ,others were tortured.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FESTIVALS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Some festivals were introduced this period.</a:t>
            </a:r>
          </a:p>
          <a:p>
            <a:r>
              <a:rPr lang="en-US" dirty="0" smtClean="0"/>
              <a:t>MEENAKSHI THIRUKALYANAM.</a:t>
            </a:r>
          </a:p>
          <a:p>
            <a:r>
              <a:rPr lang="en-US" dirty="0" smtClean="0"/>
              <a:t>NAVARATHIRI,</a:t>
            </a:r>
          </a:p>
          <a:p>
            <a:r>
              <a:rPr lang="en-US" dirty="0" smtClean="0"/>
              <a:t>VIJAYADASAMI,</a:t>
            </a:r>
          </a:p>
          <a:p>
            <a:r>
              <a:rPr lang="en-US" dirty="0" smtClean="0"/>
              <a:t>THAIPUSAM.</a:t>
            </a:r>
          </a:p>
          <a:p>
            <a:r>
              <a:rPr lang="en-US" dirty="0" smtClean="0"/>
              <a:t>AVANI PITTU.</a:t>
            </a:r>
          </a:p>
          <a:p>
            <a:r>
              <a:rPr lang="en-US" dirty="0" smtClean="0"/>
              <a:t>KARTHIGAI MONTH.</a:t>
            </a:r>
          </a:p>
          <a:p>
            <a:r>
              <a:rPr lang="en-US" dirty="0" smtClean="0"/>
              <a:t>IYYPASSI DEBAVALI.</a:t>
            </a:r>
          </a:p>
          <a:p>
            <a:r>
              <a:rPr lang="en-US" dirty="0" smtClean="0"/>
              <a:t>PONGAL IN THAI WERE MOST IMPORTANT.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RELIGIOUS ACTIVIES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administation</a:t>
            </a:r>
            <a:r>
              <a:rPr lang="en-US" dirty="0" smtClean="0"/>
              <a:t> of </a:t>
            </a:r>
            <a:r>
              <a:rPr lang="en-US" dirty="0" err="1" smtClean="0"/>
              <a:t>vishvantha</a:t>
            </a:r>
            <a:r>
              <a:rPr lang="en-US" dirty="0" smtClean="0"/>
              <a:t> </a:t>
            </a:r>
            <a:r>
              <a:rPr lang="en-US" dirty="0" err="1" smtClean="0"/>
              <a:t>wittnessed</a:t>
            </a:r>
            <a:r>
              <a:rPr lang="en-US" dirty="0" smtClean="0"/>
              <a:t> the growth of religious activities.</a:t>
            </a:r>
          </a:p>
          <a:p>
            <a:r>
              <a:rPr lang="en-US" dirty="0" smtClean="0"/>
              <a:t>He renovated various </a:t>
            </a:r>
            <a:r>
              <a:rPr lang="en-US" dirty="0" err="1" smtClean="0"/>
              <a:t>hindu</a:t>
            </a:r>
            <a:r>
              <a:rPr lang="en-US" dirty="0" smtClean="0"/>
              <a:t> temples.</a:t>
            </a:r>
          </a:p>
          <a:p>
            <a:r>
              <a:rPr lang="en-US" dirty="0" smtClean="0"/>
              <a:t>Madurai </a:t>
            </a:r>
            <a:r>
              <a:rPr lang="en-US" dirty="0" err="1" smtClean="0"/>
              <a:t>meenakshi</a:t>
            </a:r>
            <a:r>
              <a:rPr lang="en-US" dirty="0" smtClean="0"/>
              <a:t> </a:t>
            </a:r>
            <a:r>
              <a:rPr lang="en-US" dirty="0" err="1" smtClean="0"/>
              <a:t>sundhareshwarar</a:t>
            </a:r>
            <a:r>
              <a:rPr lang="en-US" dirty="0" smtClean="0"/>
              <a:t> temple was renovated during this period.</a:t>
            </a:r>
          </a:p>
          <a:p>
            <a:r>
              <a:rPr lang="en-US" dirty="0" smtClean="0"/>
              <a:t>He constructed most famous AYIRAMKAL MANDAPAM at </a:t>
            </a:r>
            <a:r>
              <a:rPr lang="en-US" dirty="0" err="1" smtClean="0"/>
              <a:t>madurai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 sent three </a:t>
            </a:r>
            <a:r>
              <a:rPr lang="en-US" dirty="0" err="1" smtClean="0"/>
              <a:t>lakhs</a:t>
            </a:r>
            <a:r>
              <a:rPr lang="en-US" dirty="0" smtClean="0"/>
              <a:t> for the renovation of the THIRUVARANGA PERUMAL TEMPLE.</a:t>
            </a:r>
          </a:p>
          <a:p>
            <a:r>
              <a:rPr lang="en-US" dirty="0" smtClean="0"/>
              <a:t>Street and houses were constructed around the temple to </a:t>
            </a:r>
            <a:r>
              <a:rPr lang="en-US" dirty="0" err="1" smtClean="0"/>
              <a:t>encorage</a:t>
            </a:r>
            <a:r>
              <a:rPr lang="en-US" dirty="0" smtClean="0"/>
              <a:t> </a:t>
            </a:r>
            <a:r>
              <a:rPr lang="en-US" dirty="0" err="1" smtClean="0"/>
              <a:t>habbitation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93</TotalTime>
  <Words>435</Words>
  <Application>Microsoft Office PowerPoint</Application>
  <PresentationFormat>On-screen Show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Verve</vt:lpstr>
      <vt:lpstr>NAYAKS RELIGION</vt:lpstr>
      <vt:lpstr>INTRODUCTION</vt:lpstr>
      <vt:lpstr>IMPORTANT NAYAKS </vt:lpstr>
      <vt:lpstr>Slide 4</vt:lpstr>
      <vt:lpstr>Slide 5</vt:lpstr>
      <vt:lpstr>VAISHNAVISM AND SAIVISM </vt:lpstr>
      <vt:lpstr>CHIRISTIANITY</vt:lpstr>
      <vt:lpstr>FESTIVALS</vt:lpstr>
      <vt:lpstr>RELIGIOUS ACTIVIES</vt:lpstr>
      <vt:lpstr>Slide 10</vt:lpstr>
      <vt:lpstr>THIRUMALAI NAYAK 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NAYAKS RELIGION</dc:title>
  <dc:creator>MAHESH</dc:creator>
  <cp:lastModifiedBy>HIS10</cp:lastModifiedBy>
  <cp:revision>11</cp:revision>
  <dcterms:created xsi:type="dcterms:W3CDTF">2017-09-27T02:57:31Z</dcterms:created>
  <dcterms:modified xsi:type="dcterms:W3CDTF">2018-07-24T06:00:08Z</dcterms:modified>
</cp:coreProperties>
</file>